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859" r:id="rId2"/>
    <p:sldId id="906" r:id="rId3"/>
    <p:sldId id="910" r:id="rId4"/>
    <p:sldId id="911" r:id="rId5"/>
    <p:sldId id="912" r:id="rId6"/>
    <p:sldId id="913" r:id="rId7"/>
    <p:sldId id="914" r:id="rId8"/>
    <p:sldId id="915" r:id="rId9"/>
    <p:sldId id="916" r:id="rId10"/>
    <p:sldId id="917" r:id="rId11"/>
    <p:sldId id="918" r:id="rId12"/>
    <p:sldId id="919" r:id="rId13"/>
    <p:sldId id="920" r:id="rId14"/>
    <p:sldId id="921" r:id="rId15"/>
    <p:sldId id="922" r:id="rId16"/>
    <p:sldId id="923" r:id="rId17"/>
    <p:sldId id="924" r:id="rId18"/>
    <p:sldId id="907" r:id="rId19"/>
    <p:sldId id="908" r:id="rId20"/>
    <p:sldId id="925" r:id="rId21"/>
    <p:sldId id="926" r:id="rId22"/>
    <p:sldId id="927" r:id="rId23"/>
    <p:sldId id="909" r:id="rId24"/>
    <p:sldId id="929" r:id="rId25"/>
    <p:sldId id="930" r:id="rId26"/>
    <p:sldId id="931" r:id="rId27"/>
    <p:sldId id="932" r:id="rId28"/>
    <p:sldId id="933" r:id="rId29"/>
    <p:sldId id="934" r:id="rId3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>
      <p:cViewPr varScale="1">
        <p:scale>
          <a:sx n="89" d="100"/>
          <a:sy n="89" d="100"/>
        </p:scale>
        <p:origin x="648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pPr>
                <a:defRPr/>
              </a:pPr>
              <a:t>2024/12/16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3138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框 4"/>
          <p:cNvSpPr txBox="1"/>
          <p:nvPr userDrawn="1"/>
        </p:nvSpPr>
        <p:spPr>
          <a:xfrm>
            <a:off x="6023198" y="26126"/>
            <a:ext cx="60207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课时训练  历史  八年级下  </a:t>
            </a:r>
            <a:r>
              <a:rPr lang="en-US" altLang="zh-CN" sz="2000" dirty="0" smtClean="0">
                <a:solidFill>
                  <a:prstClr val="black"/>
                </a:solidFill>
                <a:latin typeface="+mj-lt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+mj-lt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8949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pPr>
                <a:defRPr/>
              </a:pPr>
              <a:t>2024/12/16 Monday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2630968"/>
            <a:ext cx="12192000" cy="130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第六单元提优大考卷</a:t>
            </a:r>
          </a:p>
        </p:txBody>
      </p:sp>
    </p:spTree>
    <p:extLst>
      <p:ext uri="{BB962C8B-B14F-4D97-AF65-F5344CB8AC3E}">
        <p14:creationId xmlns:p14="http://schemas.microsoft.com/office/powerpoint/2010/main" val="217456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河东区期末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中国人要把饭碗端在自己手里，而且要装自己的粮食。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为中国粮食安全做出贡献的科技成就是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探月工程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两弹一星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高铁技术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杂交水稻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900036" y="143874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16924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野生稻杂交稻超级稻，大国粮仓赖先生之力；三系法二系法一系法，世界目光仰先生之风。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这位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先生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恢复了中华人民共和国在联合国的合法席位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阐述了中国梦的宏伟蓝图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倡导建立了深圳经济特区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成功培育出籼型杂交水稻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681422" y="142156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62524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河北区一模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领导科研团队发现了能够有效抵抗疟疾的青蒿素，开创了治疗疟疾的新方法，于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年获得诺贝尔奖的科学家是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屠呦呦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袁隆平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杨利伟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翟志刚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2004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感动中国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颁奖词：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他毕生的梦想，就是让所有人远离饥饿。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感动中国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颁奖词：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萃取出古老文化的精华，深深植入当代世界，帮人类渡过一劫。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这两则颁奖词彰显了获奖者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造福人类的精神追求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治疗疟疾的医学道德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报效国家的决心勇气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消除饥饿的科学品格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79382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563102" y="416666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73432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河东区期末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中华人民共和国成立以来，科技发展道路先后经历了从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向科学进军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科学技术是第一生产力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再到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自主创新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等阶段，用半个多世纪走完了西方科技数百年的发展历程。这说明此路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符合中国国情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始终服务于农业生产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照搬苏联模式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注重经济比例的协调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世纪五六十年代，我国拍摄了《白毛女》《董存瑞》《林则徐》《红旗谱》《英雄儿女》等影片，生动描绘了人民革命斗争和社会主义建设时期的新风貌。这体现了电影的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娱乐价值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教育价值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商业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价值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艺术价值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787238" y="198004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206774" y="472514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7450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改革开放以来，中国城乡居民的衣着需求发生了从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保暖御寒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美观舒适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的转变，从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一衣多季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一季多衣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的转变，从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做衣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购衣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的转变。这些变化呈现出的新特征是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实用性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个性化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均衡化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单一化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改革开放以后，城市里的许多人告别了拥挤的大杂院，住上了宽敞明亮的单元房；许多农村的砖瓦房代替了土坯房和茅草房。这主要反映出我国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城市建设发展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思维方式改变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传统观念更新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生活水平提高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52606" y="197125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551590" y="417545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22187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野菜和粗粮如今成为餐桌上的健康食品，对于这种现象的理解不正确的是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讲究营养均衡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粗细搭配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人们在忆苦思甜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绿色食品等科学卫生概念日益深入人心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中国人的吃饭问题基本得到了解决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991750" y="88234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44476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spc="-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pc="-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从最初看病</a:t>
            </a:r>
            <a:r>
              <a:rPr lang="en-US" altLang="zh-CN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pc="-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老三样</a:t>
            </a:r>
            <a:r>
              <a:rPr lang="en-US" altLang="zh-CN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pc="-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听诊器、血压计、体温计到如今的</a:t>
            </a:r>
            <a:r>
              <a:rPr lang="en-US" altLang="zh-CN" spc="-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pc="-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超、血气分析仪等高科技大型诊疗仪；从</a:t>
            </a:r>
            <a:r>
              <a:rPr lang="en-US" altLang="zh-CN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pc="-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赤脚医生</a:t>
            </a:r>
            <a:r>
              <a:rPr lang="en-US" altLang="zh-CN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pc="-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到各科专家</a:t>
            </a:r>
            <a:r>
              <a:rPr lang="en-US" altLang="zh-CN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pc="-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卫生事业发展变迁的根本原因是</a:t>
            </a:r>
            <a:r>
              <a:rPr lang="en-US" altLang="zh-CN" spc="-5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pc="-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spc="-5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spc="-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医务工作者的付出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人们医疗理念的转变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科学技术不断发展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国家经济的不断发展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蓟州区等五地期末改编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1997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年以来，全国铁路实现了几次大提速，大大提高了运营效率。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年底，我国高铁营业里程超过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万千米，稳居世界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第一位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第二位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第三位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第四位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135766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0512258" y="363623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09819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日起，由银川开往北京西的快速旅客列车升级，全程耗时由原来的近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小时减少到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小时。今天，从银川到北京西，乘坐高铁仅需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小时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分钟。这说明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市场经济体制建立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我国交通不断发展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人们休闲方式多样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我国已实现现代化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高铁、电子支付、共享单车和网购是外国青年选出的中国的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新四大发明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。外国人纷纷表示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不用带钱包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外卖、快递都非常快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高铁很棒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。这些现象反映出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西方文化的深远影响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思想观念的不断解放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人们生活方式的变化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中国经济居世界首位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10686" y="198004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846734" y="472514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63266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en-US" altLang="zh-CN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改革开放以来，我国在幼有所育、学有所教、劳有所得、病有所医、老有所养、住有所居、弱有所扶这七大方面，无不取得显著成效。材料反映出改革开放以来我国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全面建成小康社会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社会保障制度完备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全面推进依法治国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政府对民生的关注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南开区期末改编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在普及义务教育过程中，全社会为改变失学儿童命运实施的最大社会公益活动是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实施科教兴国战略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实施希望工程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推进素质教育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加大教育投入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919742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061398" y="362744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57318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材料解析题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阅读下列材料，回答问题。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中华人民共和国成立初期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我国经济基础和工业基础十分薄弱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国防科技领域落后。党中央作出研制发展尖端武器的战略决策。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1960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在中国导弹研制的关键时期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苏联撤走了援建专家、停止了元器件供应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更激发了中国航天人自力更生、自主创新的顽强斗志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取得了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两弹一星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的伟大胜利。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摘编自袁洁《中国航天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为实现中国梦提供战略支撑》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6226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单项选择题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滨海新区期末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1964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年，我国第一颗原子弹爆炸成功；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1967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年，我国第一颗氢弹爆炸成功。以上成就的取得发生在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新民主主义革命时期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社会主义革命和建设时期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改革开放与社会主义现代化建设新时期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中国特色社会主义新时代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879182" y="198884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70832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1992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中共中央作出了实施中国载人航天工程的战略决策。中国载人航天工程正式立项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改革开放所积累的雄厚财富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为神舟飞船的一次次放飞奠定了坚实的基础。创新意识、效率观念、以人为本、可持续增长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这样的理念早已辐射到了中国载人航天工程的各大系统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为中国载人航天工程不断注入新的活力。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r"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摘编自《改革开放壮丽乐章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中国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载人航天奋斗历程回眸》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5360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根据材料一，归纳改革开放前制约我国航天事业发展的不利因素。结合所学知识，指出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1970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年中国正式对太空进行探索的里程碑事件。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80947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略。</a:t>
            </a:r>
            <a:endParaRPr lang="zh-CN" altLang="zh-CN" sz="12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52150" y="235317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根据材料二并结合所学知识，列举我国改革开放以来载人航天领域取得的重大成就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两个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。归纳取得这些成就的原因。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53822" y="344640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略。</a:t>
            </a:r>
            <a:endParaRPr lang="zh-CN" altLang="zh-CN" sz="12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995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阅读下列材料，回答问题。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世纪六七十年代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人们拿着票证购买商品。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在计划经济的时代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物资严重匮乏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为缓和供应的紧张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国家对生产和供应加以控制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大到钢铁、煤炭、粮食、布匹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小到毛巾、肥皂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都是按计划生产和销售的。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00771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1990</a:t>
            </a:r>
            <a:r>
              <a:rPr lang="en-US" altLang="zh-CN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2013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年中国居民消费结构变化情况表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部分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4909270"/>
              </p:ext>
            </p:extLst>
          </p:nvPr>
        </p:nvGraphicFramePr>
        <p:xfrm>
          <a:off x="343713" y="3784062"/>
          <a:ext cx="11502989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4601195">
                  <a:extLst>
                    <a:ext uri="{9D8B030D-6E8A-4147-A177-3AD203B41FA5}">
                      <a16:colId xmlns:a16="http://schemas.microsoft.com/office/drawing/2014/main" val="3498857833"/>
                    </a:ext>
                  </a:extLst>
                </a:gridCol>
                <a:gridCol w="2300598">
                  <a:extLst>
                    <a:ext uri="{9D8B030D-6E8A-4147-A177-3AD203B41FA5}">
                      <a16:colId xmlns:a16="http://schemas.microsoft.com/office/drawing/2014/main" val="1009811643"/>
                    </a:ext>
                  </a:extLst>
                </a:gridCol>
                <a:gridCol w="2300598">
                  <a:extLst>
                    <a:ext uri="{9D8B030D-6E8A-4147-A177-3AD203B41FA5}">
                      <a16:colId xmlns:a16="http://schemas.microsoft.com/office/drawing/2014/main" val="1722124474"/>
                    </a:ext>
                  </a:extLst>
                </a:gridCol>
                <a:gridCol w="2300598">
                  <a:extLst>
                    <a:ext uri="{9D8B030D-6E8A-4147-A177-3AD203B41FA5}">
                      <a16:colId xmlns:a16="http://schemas.microsoft.com/office/drawing/2014/main" val="4076496344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1990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2010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2013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2485457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食品支出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54.20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％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35.70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％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35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％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8429589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交通、通信支出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3.20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％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14.70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％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15.20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％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3091956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文教娱乐支出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8.80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％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12.10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％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12.70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％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10675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828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改革开放以来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中国经济处在不断发展的状态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我国城乡居民的收入不断增加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这促使人们的消费观念和消费方式也逐渐变得多元化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消费结构也长期处于升级状态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56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材料一反映了我国当时实行怎样的经济体制？根据材料一并结合所学知识，分析我国实行票证制度的主要原因。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52062" y="182724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计划经济体制。改革开放前</a:t>
            </a:r>
            <a:r>
              <a:rPr lang="zh-CN" altLang="zh-CN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经济发展水平低</a:t>
            </a:r>
            <a:r>
              <a:rPr lang="zh-CN" altLang="zh-CN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物资严重匮乏。</a:t>
            </a:r>
            <a:endParaRPr lang="zh-CN" altLang="zh-CN" sz="12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3822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根据材料二，概括中国居民的消费结构发生了哪些变化。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3968883"/>
              </p:ext>
            </p:extLst>
          </p:nvPr>
        </p:nvGraphicFramePr>
        <p:xfrm>
          <a:off x="343713" y="1522472"/>
          <a:ext cx="11502989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4601195">
                  <a:extLst>
                    <a:ext uri="{9D8B030D-6E8A-4147-A177-3AD203B41FA5}">
                      <a16:colId xmlns:a16="http://schemas.microsoft.com/office/drawing/2014/main" val="3498857833"/>
                    </a:ext>
                  </a:extLst>
                </a:gridCol>
                <a:gridCol w="2300598">
                  <a:extLst>
                    <a:ext uri="{9D8B030D-6E8A-4147-A177-3AD203B41FA5}">
                      <a16:colId xmlns:a16="http://schemas.microsoft.com/office/drawing/2014/main" val="1009811643"/>
                    </a:ext>
                  </a:extLst>
                </a:gridCol>
                <a:gridCol w="2300598">
                  <a:extLst>
                    <a:ext uri="{9D8B030D-6E8A-4147-A177-3AD203B41FA5}">
                      <a16:colId xmlns:a16="http://schemas.microsoft.com/office/drawing/2014/main" val="1722124474"/>
                    </a:ext>
                  </a:extLst>
                </a:gridCol>
                <a:gridCol w="2300598">
                  <a:extLst>
                    <a:ext uri="{9D8B030D-6E8A-4147-A177-3AD203B41FA5}">
                      <a16:colId xmlns:a16="http://schemas.microsoft.com/office/drawing/2014/main" val="4076496344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1990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2010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2013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2485457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食品支出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54.20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％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35.70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％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35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％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8429589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交通、通信支出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3.20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％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14.70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％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15.20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％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3091956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文教娱乐支出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8.80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％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12.10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％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12.70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％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1067504"/>
                  </a:ext>
                </a:extLst>
              </a:tr>
            </a:tbl>
          </a:graphicData>
        </a:graphic>
      </p:graphicFrame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52150" y="393287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食品支出占比逐渐下降</a:t>
            </a:r>
            <a:r>
              <a:rPr lang="zh-CN" altLang="zh-CN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交通、通信和文教娱乐支出占比明显提升。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1131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根据材料三，分析我国居民消费结构发生变化的原因。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52150" y="126857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改革开放使我国的经济得到发展</a:t>
            </a:r>
            <a:r>
              <a:rPr lang="zh-CN" altLang="zh-CN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人们收入的增加</a:t>
            </a:r>
            <a:r>
              <a:rPr lang="zh-CN" altLang="zh-CN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消费观念的改变。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5681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开展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改革开放的辉煌成就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项目式学习。阅读下列材料，回答问题。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改革开放前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受经济等条件制约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人们的穿着需求主要集中在坚实、保暖、耐磨、耐脏上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民众服装的主要色调是蓝、黑、灰色。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摘编自朱汉国主编《当代中国社会史》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630" y="871880"/>
            <a:ext cx="3067596" cy="427913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500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根据材料一，概括改革开放前我国民众着装的特点。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04004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经济实用</a:t>
            </a:r>
            <a:r>
              <a:rPr lang="zh-CN" altLang="zh-CN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色彩单调。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5527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bh71.jpg" descr="id:214748609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286894" y="1340768"/>
            <a:ext cx="5343905" cy="2859792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513254" y="414908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1988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2008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年我国在夏季奥运会上所获金牌数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47690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1995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我国开始实施《全民健身计划纲要》。后来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国家还出台了一系列政策、法规来保护和支持社会体育的发展。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摘编自高等教育出版社《体育史》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263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根据材料二，概括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1988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年我国在夏季奥运会上所获金牌数的变化。结合所学知识，分析这一变化产生的原因。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72496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略。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bh71.jpg" descr="id:214748609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18942" y="2276872"/>
            <a:ext cx="5343905" cy="2859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863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据统计，共有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个部、委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个省、市、自治区的近千家工厂、科研机构和大专院校联合起来，共同参与第一颗原子弹的研制。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两弹一星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的成功，是全国大力协同、集智攻关的结果。由此可见，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两弹一星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的研制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推动了国民经济的快速发展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增强了我国的国防和科技实力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维护了地区以及世界的和平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体现了社会主义制度的优越性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290474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78466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《人民日报》头版头条刊登的新闻，被视为当天最重要的报道。如图中的新闻能够登上头版头条，主要是因为该事件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体现了我国的科技进步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增强了我国的国防实力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开启了我国的飞天之旅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有利于维护全世界和平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h63.jpg" descr="id:214748606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511030" y="2419238"/>
            <a:ext cx="5197281" cy="323032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591150" y="141277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89677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河东区期末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1964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日，美国的一家通讯社惊呼：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一个非白人的国家第一次打开了军事技术中的一些深奥的秘密，中国人已插足于一个过去只有西方民族才能进入的领域。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这一重大成就的取得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打破了有核大国的核垄断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开辟了中国武器国产化的道路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开启了中国的飞天之旅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标志着中国航天技术从无到有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527254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33867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3206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据下面图文信息，这位历史人物是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endParaRPr lang="en-US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钱学森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邓稼先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李四光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王淦昌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0038774"/>
              </p:ext>
            </p:extLst>
          </p:nvPr>
        </p:nvGraphicFramePr>
        <p:xfrm>
          <a:off x="360942" y="1412776"/>
          <a:ext cx="11485760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3430008">
                  <a:extLst>
                    <a:ext uri="{9D8B030D-6E8A-4147-A177-3AD203B41FA5}">
                      <a16:colId xmlns:a16="http://schemas.microsoft.com/office/drawing/2014/main" val="3620159330"/>
                    </a:ext>
                  </a:extLst>
                </a:gridCol>
                <a:gridCol w="8055752">
                  <a:extLst>
                    <a:ext uri="{9D8B030D-6E8A-4147-A177-3AD203B41FA5}">
                      <a16:colId xmlns:a16="http://schemas.microsoft.com/office/drawing/2014/main" val="76815088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endParaRPr lang="en-US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endParaRPr lang="en-US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endParaRPr lang="en-US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endParaRPr lang="en-US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endParaRPr lang="en-US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他是中国核武器研制与发展的主要组织者、领导者。他一生从事原子弹研究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积劳成疾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身患癌症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于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1986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年逝世。他曾说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天底下的路都是从无到有走出来的。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0327138"/>
                  </a:ext>
                </a:extLst>
              </a:tr>
            </a:tbl>
          </a:graphicData>
        </a:graphic>
      </p:graphicFrame>
      <p:pic>
        <p:nvPicPr>
          <p:cNvPr id="1025" name="lc9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14" y="1844824"/>
            <a:ext cx="2317254" cy="2411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5682565" y="87287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92623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红桥区期末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他是中国首位进入太空并完成太空飞行的航天员。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年，他乘坐神舟五号飞船圆满完成飞行任务，被授予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航天英雄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称号。上述文字描述的人物是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蒋道平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杨利伟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翟志刚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景海鹏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南开区期末改编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天问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墨子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天宫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蛟龙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悟空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大国重器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的命名，均蕴含着厚重深沉的传统文化内涵。这些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大国重器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的命名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反映了中国科学技术的发达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均受到了中国古代神话传说的影响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凸显了中国综合国力的强盛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体现了传统文化与现代科技的结合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70670" y="198884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0758142" y="417545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01185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2024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59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分，神舟十八号载人飞船点火升空，成功完成我国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年度首次载人发射任务。下列与</a:t>
            </a:r>
            <a:r>
              <a:rPr lang="en-US" altLang="zh-CN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神舟十八号载人飞船</a:t>
            </a:r>
            <a:r>
              <a:rPr lang="en-US" altLang="zh-CN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属于同一领域科技成就的是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第一颗原子弹爆炸成功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发现了有效抵抗疟疾的青蒿素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成功研制籼型杂交水稻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第一颗人造地球卫星发射成功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315630" y="14496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45406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中国邮政曾发行了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神舟飞船与天宫一号交会对接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蛟龙号载人潜水器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北斗卫星导航系统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系列邮票。这套邮票最适合的主题是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政治文明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科技发展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文化繁荣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经济建设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河东区期末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神舟十七号载人飞船于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分东风着陆场成功着陆，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名航天员在轨飞行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天，在轨期间进行了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次出舱活动，首次完成在轨航天器舱外设施维修任务。这一成就表明中国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空间技术已处于世界领先地位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空间站开启长期有人在轨模式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空间技术得益于国外先进技术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综合国力和科研创新能力提升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013046" y="143036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481622" y="416666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26795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solidFill>
                <a:srgbClr val="3FB564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1037</TotalTime>
  <Words>1236</Words>
  <Application>Microsoft Office PowerPoint</Application>
  <PresentationFormat>自定义</PresentationFormat>
  <Paragraphs>192</Paragraphs>
  <Slides>29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7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295</cp:revision>
  <dcterms:created xsi:type="dcterms:W3CDTF">2020-11-06T05:24:40Z</dcterms:created>
  <dcterms:modified xsi:type="dcterms:W3CDTF">2024-12-16T08:24:42Z</dcterms:modified>
</cp:coreProperties>
</file>